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6"/>
  </p:notesMasterIdLst>
  <p:handoutMasterIdLst>
    <p:handoutMasterId r:id="rId7"/>
  </p:handoutMasterIdLst>
  <p:sldIdLst>
    <p:sldId id="375" r:id="rId2"/>
    <p:sldId id="1389" r:id="rId3"/>
    <p:sldId id="1390" r:id="rId4"/>
    <p:sldId id="389" r:id="rId5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4" userDrawn="1">
          <p15:clr>
            <a:srgbClr val="A4A3A4"/>
          </p15:clr>
        </p15:guide>
        <p15:guide id="2" pos="6136" userDrawn="1">
          <p15:clr>
            <a:srgbClr val="A4A3A4"/>
          </p15:clr>
        </p15:guide>
        <p15:guide id="3" pos="104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1F4E79"/>
    <a:srgbClr val="000042"/>
    <a:srgbClr val="FFD966"/>
    <a:srgbClr val="BDD7EE"/>
    <a:srgbClr val="00B050"/>
    <a:srgbClr val="BFBFBF"/>
    <a:srgbClr val="FFC0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27" autoAdjust="0"/>
    <p:restoredTop sz="95480" autoAdjust="0"/>
  </p:normalViewPr>
  <p:slideViewPr>
    <p:cSldViewPr snapToGrid="0" showGuides="1">
      <p:cViewPr varScale="1">
        <p:scale>
          <a:sx n="120" d="100"/>
          <a:sy n="120" d="100"/>
        </p:scale>
        <p:origin x="1266" y="78"/>
      </p:cViewPr>
      <p:guideLst>
        <p:guide orient="horz" pos="504"/>
        <p:guide pos="6136"/>
        <p:guide pos="104"/>
        <p:guide orient="horz"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216" y="53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736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r">
              <a:defRPr sz="1200"/>
            </a:lvl1pPr>
          </a:lstStyle>
          <a:p>
            <a:fld id="{0EEAD38A-FBDC-4BD2-9456-34B9C4C0BFF0}" type="datetimeFigureOut">
              <a:rPr lang="ko-KR" altLang="en-US" smtClean="0"/>
              <a:t>2022-02-11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03" tIns="44152" rIns="88303" bIns="44152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vert="horz" lIns="88303" tIns="44152" rIns="88303" bIns="4415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r">
              <a:defRPr sz="1200"/>
            </a:lvl1pPr>
          </a:lstStyle>
          <a:p>
            <a:fld id="{1FD0991F-3C34-45F4-9D65-247F754834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08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6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642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509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744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4715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987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5" name="object 6"/>
          <p:cNvSpPr/>
          <p:nvPr userDrawn="1"/>
        </p:nvSpPr>
        <p:spPr>
          <a:xfrm>
            <a:off x="128535" y="139520"/>
            <a:ext cx="9652500" cy="6583591"/>
          </a:xfrm>
          <a:custGeom>
            <a:avLst/>
            <a:gdLst/>
            <a:ahLst/>
            <a:cxnLst/>
            <a:rect l="l" t="t" r="r" b="b"/>
            <a:pathLst>
              <a:path w="15544800" h="10058400">
                <a:moveTo>
                  <a:pt x="0" y="10058400"/>
                </a:moveTo>
                <a:lnTo>
                  <a:pt x="15544800" y="10058400"/>
                </a:lnTo>
                <a:lnTo>
                  <a:pt x="15544800" y="0"/>
                </a:lnTo>
                <a:lnTo>
                  <a:pt x="0" y="0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endParaRPr sz="1463" dirty="0"/>
          </a:p>
        </p:txBody>
      </p:sp>
    </p:spTree>
    <p:extLst>
      <p:ext uri="{BB962C8B-B14F-4D97-AF65-F5344CB8AC3E}">
        <p14:creationId xmlns:p14="http://schemas.microsoft.com/office/powerpoint/2010/main" val="107226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599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dirty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110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361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8939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6FC8C6B-7BDE-4E13-B5E7-6562733D3EB4}"/>
              </a:ext>
            </a:extLst>
          </p:cNvPr>
          <p:cNvSpPr/>
          <p:nvPr userDrawn="1"/>
        </p:nvSpPr>
        <p:spPr>
          <a:xfrm>
            <a:off x="0" y="-5342"/>
            <a:ext cx="9906000" cy="583023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3FC77F-B8B6-4D31-ABF0-CD84149D9DC8}"/>
              </a:ext>
            </a:extLst>
          </p:cNvPr>
          <p:cNvSpPr/>
          <p:nvPr userDrawn="1"/>
        </p:nvSpPr>
        <p:spPr>
          <a:xfrm>
            <a:off x="0" y="1"/>
            <a:ext cx="9906000" cy="583023"/>
          </a:xfrm>
          <a:prstGeom prst="rect">
            <a:avLst/>
          </a:prstGeom>
          <a:solidFill>
            <a:srgbClr val="000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EFFD339-CAC6-4C89-8FFE-CF3D9436F6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881" y="339632"/>
            <a:ext cx="891669" cy="151389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B79B0C60-B02C-4925-A665-2E48E5F00709}"/>
              </a:ext>
            </a:extLst>
          </p:cNvPr>
          <p:cNvSpPr/>
          <p:nvPr userDrawn="1"/>
        </p:nvSpPr>
        <p:spPr>
          <a:xfrm>
            <a:off x="2" y="6718852"/>
            <a:ext cx="9905998" cy="165026"/>
          </a:xfrm>
          <a:prstGeom prst="rect">
            <a:avLst/>
          </a:prstGeom>
          <a:solidFill>
            <a:srgbClr val="00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039479-EE9E-40D1-B9E1-0DAD8E57FCD8}"/>
              </a:ext>
            </a:extLst>
          </p:cNvPr>
          <p:cNvSpPr txBox="1"/>
          <p:nvPr userDrawn="1"/>
        </p:nvSpPr>
        <p:spPr>
          <a:xfrm>
            <a:off x="4248250" y="6683824"/>
            <a:ext cx="1491114" cy="179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69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569" dirty="0">
              <a:solidFill>
                <a:schemeClr val="bg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11529E-AC32-42DE-9C79-28A9016D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36E293D-158B-4562-8394-1AA515A9F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57" y="130247"/>
            <a:ext cx="8165167" cy="391942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29721F-E9EF-45F0-A3B7-FAC46FCCD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793133"/>
            <a:ext cx="8543925" cy="538383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11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656" y="6666145"/>
            <a:ext cx="609348" cy="168279"/>
          </a:xfrm>
          <a:prstGeom prst="rect">
            <a:avLst/>
          </a:prstGeom>
        </p:spPr>
        <p:txBody>
          <a:bodyPr anchor="ctr"/>
          <a:lstStyle>
            <a:lvl1pPr algn="ctr">
              <a:defRPr sz="65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</a:lstStyle>
          <a:p>
            <a:r>
              <a:rPr lang="en-US" altLang="ko-KR" dirty="0"/>
              <a:t>- </a:t>
            </a:r>
            <a:fld id="{9A8D28F3-A2ED-4523-9ECD-D22DA720889C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2A4EE18-BBA6-4A13-B38E-A1F2FA04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9266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8"/>
          <p:cNvSpPr>
            <a:spLocks noGrp="1"/>
          </p:cNvSpPr>
          <p:nvPr>
            <p:ph type="body" sz="quarter" idx="13" hasCustomPrompt="1"/>
          </p:nvPr>
        </p:nvSpPr>
        <p:spPr>
          <a:xfrm>
            <a:off x="175961" y="46892"/>
            <a:ext cx="8523540" cy="542927"/>
          </a:xfrm>
          <a:prstGeom prst="rect">
            <a:avLst/>
          </a:prstGeom>
        </p:spPr>
        <p:txBody>
          <a:bodyPr lIns="91434" tIns="45718" rIns="91434" bIns="45718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>
            <a:lvl1pPr marL="0" indent="0">
              <a:buNone/>
              <a:defRPr sz="2275" b="0" baseline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ahoma" panose="020B0604030504040204" pitchFamily="34" charset="0"/>
                <a:ea typeface="Arial Unicode MS" panose="020B0604020202020204" pitchFamily="50" charset="-127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Slide Main title</a:t>
            </a:r>
            <a:endParaRPr lang="ko-KR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653" y="6666139"/>
            <a:ext cx="609347" cy="168279"/>
          </a:xfrm>
          <a:prstGeom prst="rect">
            <a:avLst/>
          </a:prstGeom>
        </p:spPr>
        <p:txBody>
          <a:bodyPr anchor="ctr"/>
          <a:lstStyle>
            <a:lvl1pPr algn="ctr">
              <a:defRPr sz="65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</a:lstStyle>
          <a:p>
            <a:r>
              <a:rPr lang="en-US" altLang="ko-KR" dirty="0"/>
              <a:t>- </a:t>
            </a:r>
            <a:fld id="{9A8D28F3-A2ED-4523-9ECD-D22DA720889C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sp>
        <p:nvSpPr>
          <p:cNvPr id="5" name="날짜 개체 틀 16"/>
          <p:cNvSpPr>
            <a:spLocks noGrp="1"/>
          </p:cNvSpPr>
          <p:nvPr userDrawn="1"/>
        </p:nvSpPr>
        <p:spPr>
          <a:xfrm>
            <a:off x="3807921" y="6433978"/>
            <a:ext cx="2290158" cy="365125"/>
          </a:xfrm>
          <a:prstGeom prst="rect">
            <a:avLst/>
          </a:prstGeom>
        </p:spPr>
        <p:txBody>
          <a:bodyPr vert="horz" lIns="74295" tIns="37148" rIns="74295" bIns="37148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75" dirty="0">
                <a:latin typeface="Arial" pitchFamily="34" charset="0"/>
                <a:cs typeface="Arial" pitchFamily="34" charset="0"/>
              </a:rPr>
              <a:t>© SMK Confidential &amp; Proprietary</a:t>
            </a:r>
            <a:endParaRPr lang="ko-KR" altLang="en-US" sz="97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3518694" y="6299200"/>
            <a:ext cx="2342356" cy="4999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FEF0CA-6065-4B4F-82B1-A0FCD53B4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4365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1577340"/>
            <a:ext cx="8915399" cy="4526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1"/>
            <a:ext cx="3169919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1"/>
            <a:ext cx="227838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1"/>
            <a:ext cx="227838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13">
                <a:solidFill>
                  <a:schemeClr val="tx1">
                    <a:tint val="7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defRPr>
            </a:lvl1pPr>
          </a:lstStyle>
          <a:p>
            <a:fld id="{B6F15528-21DE-4FAA-801E-634DDDAF4B2B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163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60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60" r:id="rId13"/>
    <p:sldLayoutId id="2147483675" r:id="rId14"/>
    <p:sldLayoutId id="2147483676" r:id="rId15"/>
  </p:sldLayoutIdLst>
  <p:hf sldNum="0"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917AA44-21CE-4AA0-9E77-CE6536A6BC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C3F0909-358E-4500-AE21-F93737302B3C}"/>
              </a:ext>
            </a:extLst>
          </p:cNvPr>
          <p:cNvSpPr/>
          <p:nvPr/>
        </p:nvSpPr>
        <p:spPr>
          <a:xfrm>
            <a:off x="-7951" y="0"/>
            <a:ext cx="9906000" cy="6858000"/>
          </a:xfrm>
          <a:prstGeom prst="rect">
            <a:avLst/>
          </a:prstGeom>
          <a:solidFill>
            <a:srgbClr val="25252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3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15F45-F81E-473F-A0EA-0D0FA64B3148}"/>
              </a:ext>
            </a:extLst>
          </p:cNvPr>
          <p:cNvSpPr txBox="1"/>
          <p:nvPr/>
        </p:nvSpPr>
        <p:spPr>
          <a:xfrm>
            <a:off x="880166" y="1263668"/>
            <a:ext cx="8399005" cy="1560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</a:pPr>
            <a:r>
              <a:rPr lang="en-US" altLang="ko-KR" sz="34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SWAN</a:t>
            </a:r>
          </a:p>
          <a:p>
            <a:pPr>
              <a:lnSpc>
                <a:spcPts val="62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FFC</a:t>
            </a:r>
            <a:r>
              <a:rPr lang="ko-KR" altLang="en-US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Open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9F7CC9B1-FF8C-4E0E-A223-C1B67FAA96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1552" y="5750397"/>
            <a:ext cx="1617322" cy="45070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79B1079-51E3-4143-B577-01A7E11F8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883" y="5732956"/>
            <a:ext cx="1448926" cy="485586"/>
          </a:xfrm>
          <a:prstGeom prst="rect">
            <a:avLst/>
          </a:prstGeo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BA44EE-1AF4-4514-B084-C931B0B1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B5924D4-5219-4617-8D6E-B8B27676543C}"/>
              </a:ext>
            </a:extLst>
          </p:cNvPr>
          <p:cNvSpPr/>
          <p:nvPr/>
        </p:nvSpPr>
        <p:spPr>
          <a:xfrm>
            <a:off x="850560" y="5341358"/>
            <a:ext cx="3343275" cy="887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Model Name: 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BFX-UA300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Document Version: </a:t>
            </a:r>
            <a:r>
              <a:rPr lang="nn-NO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ALT_STB_MP_CSMTINS_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001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Issued Date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: 2022.02.08</a:t>
            </a:r>
          </a:p>
        </p:txBody>
      </p:sp>
    </p:spTree>
    <p:extLst>
      <p:ext uri="{BB962C8B-B14F-4D97-AF65-F5344CB8AC3E}">
        <p14:creationId xmlns:p14="http://schemas.microsoft.com/office/powerpoint/2010/main" val="2684481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334E3806-6989-48B2-95AD-2F946BFF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0688" y="6248025"/>
            <a:ext cx="3343275" cy="365125"/>
          </a:xfrm>
        </p:spPr>
        <p:txBody>
          <a:bodyPr/>
          <a:lstStyle/>
          <a:p>
            <a:r>
              <a:rPr lang="en-US" altLang="ko-KR"/>
              <a:t>Confidential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0562E99-D72E-4AB0-A7E4-5306562D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2" name="내용 개체 틀 11">
            <a:extLst>
              <a:ext uri="{FF2B5EF4-FFF2-40B4-BE49-F238E27FC236}">
                <a16:creationId xmlns:a16="http://schemas.microsoft.com/office/drawing/2014/main" id="{501A495A-AB28-4A46-8758-AA4EBDB67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8814" y="1270765"/>
            <a:ext cx="3171825" cy="2294235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C73EC7-B5D0-412A-8BC4-4B0CACB4E266}"/>
              </a:ext>
            </a:extLst>
          </p:cNvPr>
          <p:cNvSpPr txBox="1"/>
          <p:nvPr/>
        </p:nvSpPr>
        <p:spPr>
          <a:xfrm>
            <a:off x="5875014" y="726789"/>
            <a:ext cx="2787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Vender report of root cause</a:t>
            </a:r>
            <a:endParaRPr lang="ko-KR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34B7BB-6FFC-41CC-8FAF-1B1BB4292B87}"/>
              </a:ext>
            </a:extLst>
          </p:cNvPr>
          <p:cNvSpPr txBox="1"/>
          <p:nvPr/>
        </p:nvSpPr>
        <p:spPr>
          <a:xfrm>
            <a:off x="61913" y="901433"/>
            <a:ext cx="4045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The root</a:t>
            </a:r>
            <a:r>
              <a:rPr lang="ko-KR" altLang="en-US" dirty="0"/>
              <a:t> </a:t>
            </a:r>
            <a:r>
              <a:rPr lang="en-US" altLang="ko-KR" dirty="0"/>
              <a:t>cause by the factory was wrong.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37D4EF7-1BC1-4E2E-9170-BA433B40A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857" y="1345852"/>
            <a:ext cx="1989932" cy="2043451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869494C-07D4-431A-B215-2236FD107B5A}"/>
              </a:ext>
            </a:extLst>
          </p:cNvPr>
          <p:cNvCxnSpPr>
            <a:cxnSpLocks/>
          </p:cNvCxnSpPr>
          <p:nvPr/>
        </p:nvCxnSpPr>
        <p:spPr>
          <a:xfrm flipV="1">
            <a:off x="988077" y="2024966"/>
            <a:ext cx="1096473" cy="1534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4F24562-5314-4F4B-9949-542E843516CC}"/>
              </a:ext>
            </a:extLst>
          </p:cNvPr>
          <p:cNvSpPr txBox="1"/>
          <p:nvPr/>
        </p:nvSpPr>
        <p:spPr>
          <a:xfrm>
            <a:off x="2084550" y="1840300"/>
            <a:ext cx="3107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Factory defined the folding line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CC51143-DEB2-4F40-81A4-EEDE53A2B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98" y="3843167"/>
            <a:ext cx="2609924" cy="26801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B04F1A4-9BDF-42D4-8D74-EA736FA7B217}"/>
              </a:ext>
            </a:extLst>
          </p:cNvPr>
          <p:cNvSpPr txBox="1"/>
          <p:nvPr/>
        </p:nvSpPr>
        <p:spPr>
          <a:xfrm>
            <a:off x="186639" y="3473835"/>
            <a:ext cx="3619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DEFECTED FFC from field defect unit</a:t>
            </a: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1FA0408E-101F-4632-A84F-04EB34B4C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971" y="3843167"/>
            <a:ext cx="3536707" cy="2614779"/>
          </a:xfrm>
          <a:prstGeom prst="rect">
            <a:avLst/>
          </a:prstGeom>
        </p:spPr>
      </p:pic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5351CA98-BFEA-4A0F-9056-B9AB8EC25504}"/>
              </a:ext>
            </a:extLst>
          </p:cNvPr>
          <p:cNvCxnSpPr>
            <a:cxnSpLocks/>
          </p:cNvCxnSpPr>
          <p:nvPr/>
        </p:nvCxnSpPr>
        <p:spPr>
          <a:xfrm>
            <a:off x="1557695" y="5258155"/>
            <a:ext cx="323850" cy="4667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C6CE088-B4AC-4080-B17C-1F5363258BB0}"/>
              </a:ext>
            </a:extLst>
          </p:cNvPr>
          <p:cNvCxnSpPr>
            <a:cxnSpLocks/>
          </p:cNvCxnSpPr>
          <p:nvPr/>
        </p:nvCxnSpPr>
        <p:spPr>
          <a:xfrm flipV="1">
            <a:off x="1433870" y="5741278"/>
            <a:ext cx="1096473" cy="1534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400F7D32-FB4B-40E7-8E5A-7AAEA9A82A2A}"/>
              </a:ext>
            </a:extLst>
          </p:cNvPr>
          <p:cNvCxnSpPr>
            <a:cxnSpLocks/>
          </p:cNvCxnSpPr>
          <p:nvPr/>
        </p:nvCxnSpPr>
        <p:spPr>
          <a:xfrm flipV="1">
            <a:off x="3512207" y="5037909"/>
            <a:ext cx="2563171" cy="2969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7CD4CF7-33AF-4A23-9F03-07506A0F3FCE}"/>
              </a:ext>
            </a:extLst>
          </p:cNvPr>
          <p:cNvCxnSpPr/>
          <p:nvPr/>
        </p:nvCxnSpPr>
        <p:spPr>
          <a:xfrm>
            <a:off x="5589603" y="4677527"/>
            <a:ext cx="323850" cy="4667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DCA252A-9F2D-41F9-AB9C-4C548DC94E15}"/>
              </a:ext>
            </a:extLst>
          </p:cNvPr>
          <p:cNvSpPr txBox="1"/>
          <p:nvPr/>
        </p:nvSpPr>
        <p:spPr>
          <a:xfrm>
            <a:off x="6570678" y="3843167"/>
            <a:ext cx="34108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Action item</a:t>
            </a:r>
          </a:p>
          <a:p>
            <a:pPr marL="285750" indent="-285750">
              <a:buFontTx/>
              <a:buChar char="-"/>
            </a:pPr>
            <a:r>
              <a:rPr lang="en-US" altLang="ko-KR" sz="1600" dirty="0"/>
              <a:t>FII and Factory should be find again</a:t>
            </a:r>
            <a:br>
              <a:rPr lang="en-US" altLang="ko-KR" sz="1600" dirty="0"/>
            </a:br>
            <a:r>
              <a:rPr lang="en-US" altLang="ko-KR" sz="1600" dirty="0"/>
              <a:t> the root cause.</a:t>
            </a:r>
          </a:p>
          <a:p>
            <a:pPr marL="285750" indent="-285750">
              <a:buFontTx/>
              <a:buChar char="-"/>
            </a:pPr>
            <a:r>
              <a:rPr lang="en-US" altLang="ko-KR" sz="1600" dirty="0"/>
              <a:t>find the FFC improvements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1137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B261E875-5953-43A7-9DCC-157D493D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847CC4C-FA33-4947-84DF-4BA8BE7E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99A3A55-3456-4D0B-BB84-00174F0681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25" t="38527" r="34519"/>
          <a:stretch/>
        </p:blipFill>
        <p:spPr>
          <a:xfrm>
            <a:off x="1557337" y="919817"/>
            <a:ext cx="5957887" cy="5502464"/>
          </a:xfrm>
          <a:prstGeom prst="rect">
            <a:avLst/>
          </a:prstGeom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04B43059-934F-44A8-9638-804A715943F9}"/>
              </a:ext>
            </a:extLst>
          </p:cNvPr>
          <p:cNvCxnSpPr/>
          <p:nvPr/>
        </p:nvCxnSpPr>
        <p:spPr>
          <a:xfrm>
            <a:off x="2162175" y="2447925"/>
            <a:ext cx="323850" cy="4667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2CF5DECC-973E-4F99-A76F-DD9ACEE9A4C1}"/>
              </a:ext>
            </a:extLst>
          </p:cNvPr>
          <p:cNvCxnSpPr/>
          <p:nvPr/>
        </p:nvCxnSpPr>
        <p:spPr>
          <a:xfrm>
            <a:off x="2676525" y="2343150"/>
            <a:ext cx="323850" cy="4667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12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89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8525" y="5589564"/>
            <a:ext cx="1437705" cy="512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112" y="538323"/>
            <a:ext cx="334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9900" y="1257300"/>
            <a:ext cx="5356100" cy="5366534"/>
          </a:xfrm>
          <a:prstGeom prst="rect">
            <a:avLst/>
          </a:prstGeo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8990288-38CB-47A5-84C7-714009D0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817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36000" tIns="36000" rIns="36000" bIns="36000" rtlCol="0" anchor="ctr"/>
      <a:lstStyle>
        <a:defPPr algn="ctr">
          <a:defRPr sz="10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10134</TotalTime>
  <Words>74</Words>
  <Application>Microsoft Office PowerPoint</Application>
  <PresentationFormat>A4 용지(210x297mm)</PresentationFormat>
  <Paragraphs>17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4" baseType="lpstr">
      <vt:lpstr>Arial Unicode MS</vt:lpstr>
      <vt:lpstr>Malgun Gothic Semilight</vt:lpstr>
      <vt:lpstr>맑은 고딕</vt:lpstr>
      <vt:lpstr>맑은 고딕 Semilight</vt:lpstr>
      <vt:lpstr>Arial</vt:lpstr>
      <vt:lpstr>Calibri</vt:lpstr>
      <vt:lpstr>Calibri Light</vt:lpstr>
      <vt:lpstr>Lato Black</vt:lpstr>
      <vt:lpstr>Tahoma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</dc:creator>
  <cp:lastModifiedBy>Son Seunghwan</cp:lastModifiedBy>
  <cp:revision>1610</cp:revision>
  <cp:lastPrinted>2017-10-18T09:41:05Z</cp:lastPrinted>
  <dcterms:created xsi:type="dcterms:W3CDTF">2017-09-06T04:56:33Z</dcterms:created>
  <dcterms:modified xsi:type="dcterms:W3CDTF">2022-02-11T06:36:38Z</dcterms:modified>
</cp:coreProperties>
</file>